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669900"/>
    <a:srgbClr val="8DF4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04800" y="304800"/>
            <a:ext cx="8610600" cy="5943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239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239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5250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2057400" y="228600"/>
            <a:ext cx="5562600" cy="2286000"/>
          </a:xfrm>
          <a:prstGeom prst="horizontalScroll">
            <a:avLst>
              <a:gd name="adj" fmla="val 22629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শিক্ষক পরিচিতি</a:t>
            </a:r>
            <a:endParaRPr lang="en-US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152400" y="2667000"/>
            <a:ext cx="4686300" cy="2971800"/>
          </a:xfrm>
          <a:prstGeom prst="doubleWave">
            <a:avLst>
              <a:gd name="adj1" fmla="val 6717"/>
              <a:gd name="adj2" fmla="val -3511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অশোক কুমার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সহকারী শিক্ষক 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জামালগঞ্জ উচ্চ বিদ্যালয়, 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আক্কেলপুর,জয়পুরহাট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lowchart: Display 5"/>
          <p:cNvSpPr/>
          <p:nvPr/>
        </p:nvSpPr>
        <p:spPr>
          <a:xfrm>
            <a:off x="4838700" y="2667000"/>
            <a:ext cx="4152900" cy="3200400"/>
          </a:xfrm>
          <a:prstGeom prst="flowChartDisplay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69689"/>
      </p:ext>
    </p:extLst>
  </p:cSld>
  <p:clrMapOvr>
    <a:masterClrMapping/>
  </p:clrMapOvr>
  <p:transition spd="slow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524000" y="152400"/>
            <a:ext cx="5867400" cy="1920240"/>
          </a:xfrm>
          <a:prstGeom prst="horizontalScroll">
            <a:avLst>
              <a:gd name="adj" fmla="val 6061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HeroicExtremeLeftFacing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9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পাঠ পরিচিতি </a:t>
            </a:r>
            <a:endParaRPr lang="en-US" sz="96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3048000"/>
            <a:ext cx="3962400" cy="28956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শ্রেণীঃ সপ্তম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বিষয়ঃ সাধারন বিজ্ঞান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অধ্যায়ঃ দশম</a:t>
            </a:r>
          </a:p>
          <a:p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সময়ঃ- ৫০ মিনিট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38800" y="3048000"/>
            <a:ext cx="2743200" cy="28956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" r="-66468" b="-2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44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181600" y="381000"/>
            <a:ext cx="3810000" cy="28956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381000"/>
            <a:ext cx="4648200" cy="2895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5943600"/>
            <a:ext cx="54864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বিভিন্ন ধরনের চুম্বক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3505200"/>
            <a:ext cx="4419600" cy="2286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1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irect Access Storage 1"/>
          <p:cNvSpPr/>
          <p:nvPr/>
        </p:nvSpPr>
        <p:spPr>
          <a:xfrm>
            <a:off x="1219200" y="762000"/>
            <a:ext cx="6705600" cy="1524000"/>
          </a:xfrm>
          <a:prstGeom prst="flowChartMagneticDrum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Down">
              <a:avLst/>
            </a:prstTxWarp>
            <a:scene3d>
              <a:camera prst="obliqueBottomRigh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আজকের পাঠ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Striped Right Arrow 2"/>
          <p:cNvSpPr/>
          <p:nvPr/>
        </p:nvSpPr>
        <p:spPr>
          <a:xfrm>
            <a:off x="1447800" y="2667000"/>
            <a:ext cx="6781800" cy="3048000"/>
          </a:xfrm>
          <a:prstGeom prst="stripedRightArrow">
            <a:avLst>
              <a:gd name="adj1" fmla="val 39091"/>
              <a:gd name="adj2" fmla="val 47273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st="60007" dir="5400000" sy="-100000" algn="bl" rotWithShape="0"/>
                </a:effectLst>
              </a:rPr>
              <a:t>চুম্বক ও চুম্বকের ধর্ম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50" endPos="85000" dist="6000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8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95400" y="609600"/>
            <a:ext cx="6248400" cy="1219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শিখন ফল- </a:t>
            </a:r>
            <a:endParaRPr lang="en-US" sz="8800" b="1" dirty="0">
              <a:solidFill>
                <a:schemeClr val="tx1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14400" y="2514600"/>
            <a:ext cx="8001000" cy="3810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এই পাঠ শেষে শিক্ষার্থীরা-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চুম্বকের ধর্ম প্রদর্শন করতে পারবে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চৌম্বক ও অচৌম্বক পদার্থের পার্থক্য করতে পারবে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চৌম্বক পদার্থকে চুম্বকে পরিণত করার  প্রক্রিয়া প্রদর্শন করতে পারবে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পৃথিবীর চৌম্বক ক্ষেত্র ব্যাখ্যা করতে পারবে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525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638800" y="180109"/>
            <a:ext cx="2971800" cy="2667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 rot="10800000">
            <a:off x="533400" y="3962400"/>
            <a:ext cx="2971800" cy="2667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52400"/>
            <a:ext cx="2971800" cy="2667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86200" y="3048000"/>
            <a:ext cx="2057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276600" y="1752600"/>
            <a:ext cx="1295400" cy="1562101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971801" y="3581400"/>
            <a:ext cx="1447799" cy="2133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5334000" y="1600200"/>
            <a:ext cx="1447800" cy="1447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33400" y="3048000"/>
            <a:ext cx="13716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লোহা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990600" y="1981200"/>
            <a:ext cx="0" cy="10668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893618" y="3377045"/>
            <a:ext cx="325582" cy="1073727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248400" y="3581400"/>
            <a:ext cx="13716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লোহা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7124700" y="1752600"/>
            <a:ext cx="495300" cy="177684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8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25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304800"/>
            <a:ext cx="8686800" cy="1524000"/>
          </a:xfrm>
          <a:prstGeom prst="ellipse">
            <a:avLst/>
          </a:prstGeom>
          <a:solidFill>
            <a:srgbClr val="FF66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bn-BD" sz="88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একক কাজ </a:t>
            </a:r>
            <a:r>
              <a:rPr lang="bn-BD" sz="4800" b="1" cap="all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(৩মিনিট)</a:t>
            </a:r>
            <a:endParaRPr lang="en-US" sz="4800" b="1" cap="all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8527" y="2133600"/>
            <a:ext cx="6553200" cy="2286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Font typeface="+mj-lt"/>
              <a:buAutoNum type="arabicParenR"/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কী?</a:t>
            </a:r>
          </a:p>
          <a:p>
            <a:pPr marL="742950" indent="-742950">
              <a:buFont typeface="+mj-lt"/>
              <a:buAutoNum type="arabicParenR"/>
            </a:pPr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কোন জাতীয় পদার্থকে আকর্ষণ করে?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78527" y="5105400"/>
            <a:ext cx="6553200" cy="1524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উত্তরঃ-</a:t>
            </a:r>
          </a:p>
          <a:p>
            <a:pPr marL="342900" indent="-342900">
              <a:buFont typeface="+mj-lt"/>
              <a:buAutoNum type="arabicParenR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এক প্রকার শক্তি।</a:t>
            </a:r>
          </a:p>
          <a:p>
            <a:pPr marL="342900" indent="-342900">
              <a:buFont typeface="+mj-lt"/>
              <a:buAutoNum type="arabicParenR"/>
            </a:pPr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লোহা জাতীয় পদার্থকে আকর্ষণ করে।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031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358895"/>
              </p:ext>
            </p:extLst>
          </p:nvPr>
        </p:nvGraphicFramePr>
        <p:xfrm>
          <a:off x="3789217" y="304800"/>
          <a:ext cx="19812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89217" y="304800"/>
                        <a:ext cx="1981200" cy="205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304800" y="2362200"/>
            <a:ext cx="3920837" cy="3165764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923" t="-19842" r="-39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800600" y="2362200"/>
            <a:ext cx="3581400" cy="316576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33600" y="5867400"/>
            <a:ext cx="3581400" cy="533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566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304800"/>
            <a:ext cx="2514600" cy="1752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553200" y="304800"/>
            <a:ext cx="2362200" cy="17526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971800" y="304800"/>
            <a:ext cx="2743200" cy="17526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3494809"/>
            <a:ext cx="1981200" cy="14478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62400" y="3494809"/>
            <a:ext cx="1981200" cy="14478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34200" y="3352800"/>
            <a:ext cx="1981200" cy="14478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9600" y="2362200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স্বর্ণ 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Oval 8"/>
          <p:cNvSpPr/>
          <p:nvPr/>
        </p:nvSpPr>
        <p:spPr>
          <a:xfrm>
            <a:off x="3086100" y="2341418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পিতল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6781800" y="2389909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পারদ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6934200" y="5105400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কোবাল্ট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4083627" y="5257800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নিকেল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190500" y="5105400"/>
            <a:ext cx="1905000" cy="3048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লোহা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409700" y="2971800"/>
            <a:ext cx="46863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দ্বারা আকর্ষীত হয় না 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95450" y="5867400"/>
            <a:ext cx="46863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দ্বারা আকর্ষীত হয় 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447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iped Right Arrow 1"/>
          <p:cNvSpPr/>
          <p:nvPr/>
        </p:nvSpPr>
        <p:spPr>
          <a:xfrm>
            <a:off x="228600" y="228600"/>
            <a:ext cx="8763000" cy="2667000"/>
          </a:xfrm>
          <a:prstGeom prst="stripedRight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জোড়ায় কাজ </a:t>
            </a:r>
            <a:r>
              <a:rPr lang="bn-BD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(৫মিনিট) </a:t>
            </a:r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5800" y="3048000"/>
            <a:ext cx="6934200" cy="3352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>
              <a:buFont typeface="+mj-lt"/>
              <a:buAutoNum type="arabicParenR"/>
            </a:pP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চুম্বকের তিনটি ধর্ম লেখ?</a:t>
            </a:r>
          </a:p>
          <a:p>
            <a:pPr marL="742950" indent="-742950">
              <a:buFont typeface="+mj-lt"/>
              <a:buAutoNum type="arabicParenR"/>
            </a:pP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চৌম্বক ও অচৌম্বক পদার্থের তালিকা কর?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032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873" y="152400"/>
            <a:ext cx="3505200" cy="2438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464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00600" y="152400"/>
            <a:ext cx="4163291" cy="2438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0" y="2743200"/>
            <a:ext cx="60198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বৈদ্যুতিক পদ্ধতিতে চুম্বক তৈরীর প্রক্রিয়া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3581400"/>
            <a:ext cx="4038600" cy="2895599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" t="-6231" r="-59209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5410200" y="4343400"/>
            <a:ext cx="2667000" cy="1066800"/>
          </a:xfrm>
          <a:prstGeom prst="lef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পৃথিবীর দিকমুখীতা 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607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600199" y="0"/>
            <a:ext cx="4953000" cy="1905000"/>
          </a:xfrm>
          <a:prstGeom prst="horizontalScroll">
            <a:avLst>
              <a:gd name="adj" fmla="val 24864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Below"/>
              <a:lightRig rig="threePt" dir="t"/>
            </a:scene3d>
          </a:bodyPr>
          <a:lstStyle/>
          <a:p>
            <a:pPr algn="ctr"/>
            <a:r>
              <a:rPr lang="bn-BD" sz="8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দলীয় কাজ </a:t>
            </a:r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514600"/>
            <a:ext cx="6934200" cy="1524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বৈদুতিক পদ্ধতিতে চুম্বক তৈরীর কৌশল বর্ণনা কর?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299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981200" y="27709"/>
            <a:ext cx="4800600" cy="1676400"/>
          </a:xfrm>
          <a:prstGeom prst="wave">
            <a:avLst>
              <a:gd name="adj1" fmla="val 12500"/>
              <a:gd name="adj2" fmla="val -4328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মূল্যায়ন </a:t>
            </a:r>
            <a:endParaRPr lang="en-US" sz="115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782" y="2895600"/>
            <a:ext cx="9067800" cy="2590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১। চৌম্বক ধর্মের উপর ভিত্তি করে নিচের কোন মৌলসমূহ একই দলভুক্ত?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ক) স্বর্ণ,পিতল,লোহা                               খ) পিতল,লোহা,পারদ</a:t>
            </a:r>
          </a:p>
          <a:p>
            <a:r>
              <a:rPr lang="bn-BD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গ) লোহা,নিকেল,কোবাল্ট                        ঘ) নিকেল,পিতল,পারদ 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Half Frame 4"/>
          <p:cNvSpPr/>
          <p:nvPr/>
        </p:nvSpPr>
        <p:spPr>
          <a:xfrm rot="12414400">
            <a:off x="94629" y="4262894"/>
            <a:ext cx="443139" cy="524224"/>
          </a:xfrm>
          <a:prstGeom prst="halfFrame">
            <a:avLst>
              <a:gd name="adj1" fmla="val 15151"/>
              <a:gd name="adj2" fmla="val 15151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56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38200"/>
            <a:ext cx="8458200" cy="4267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২। চুম্বকের ক্ষেত্রে- </a:t>
            </a:r>
          </a:p>
          <a:p>
            <a:pPr marL="857250" lvl="0" indent="-857250">
              <a:buFont typeface="+mj-lt"/>
              <a:buAutoNum type="romanLcPeriod"/>
            </a:pP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 চৌম্বক পদার্থকে আকর্ষণ করে</a:t>
            </a:r>
          </a:p>
          <a:p>
            <a:pPr marL="857250" lvl="0" indent="-857250">
              <a:buFont typeface="+mj-lt"/>
              <a:buAutoNum type="romanLcPeriod"/>
            </a:pP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চুম্বককে ঝুলালে উত্তর-দক্ষিন মুখে অবস্থান করে</a:t>
            </a:r>
          </a:p>
          <a:p>
            <a:pPr marL="857250" lvl="0" indent="-857250">
              <a:buFont typeface="+mj-lt"/>
              <a:buAutoNum type="romanLcPeriod"/>
            </a:pP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দুটি চুম্বকের একই মেরু পরস্পরকে বিকর্ষণ করে </a:t>
            </a:r>
          </a:p>
          <a:p>
            <a:pPr lvl="0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নিচের কোনটি সঠিক?</a:t>
            </a:r>
          </a:p>
          <a:p>
            <a:pPr lvl="0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ক)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                    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খ)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endParaRPr lang="bn-BD" sz="36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গ)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                   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ঘ)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i,</a:t>
            </a:r>
            <a:r>
              <a:rPr lang="bn-BD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</a:t>
            </a:r>
            <a:r>
              <a:rPr lang="bn-BD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ও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Half Frame 2"/>
          <p:cNvSpPr/>
          <p:nvPr/>
        </p:nvSpPr>
        <p:spPr>
          <a:xfrm rot="13618892">
            <a:off x="4117212" y="4151691"/>
            <a:ext cx="516828" cy="888686"/>
          </a:xfrm>
          <a:prstGeom prst="halfFrame">
            <a:avLst>
              <a:gd name="adj1" fmla="val 16804"/>
              <a:gd name="adj2" fmla="val 1680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5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71600" y="685800"/>
            <a:ext cx="7086600" cy="1371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Below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/>
                <a:solidFill>
                  <a:schemeClr val="accent3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বাড়ির কাজ </a:t>
            </a:r>
            <a:endParaRPr lang="en-US" sz="9600" b="1" dirty="0">
              <a:ln/>
              <a:solidFill>
                <a:schemeClr val="accent3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3200400"/>
            <a:ext cx="7391400" cy="1828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পৃথিবীএকটি চুম্বক ক্ষেত্র তা তোমার স্বপক্ষে যুক্তি দেখাও? 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744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249382" y="0"/>
            <a:ext cx="7904018" cy="4038599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reflection blurRad="6350" stA="50000" endA="300" endPos="90000" dir="5400000" sy="-100000" algn="bl" rotWithShape="0"/>
          </a:effectLst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199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ধন্যবাদ </a:t>
            </a:r>
            <a:endParaRPr lang="en-US" sz="199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4122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NikoshBAN"/>
        <a:ea typeface=""/>
        <a:cs typeface="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232</Words>
  <Application>Microsoft Office PowerPoint</Application>
  <PresentationFormat>On-screen Show (4:3)</PresentationFormat>
  <Paragraphs>59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45</cp:revision>
  <dcterms:created xsi:type="dcterms:W3CDTF">2006-08-16T00:00:00Z</dcterms:created>
  <dcterms:modified xsi:type="dcterms:W3CDTF">2014-01-23T14:56:15Z</dcterms:modified>
</cp:coreProperties>
</file>